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65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1B4D1-19C3-4491-987C-1B43C23DE87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62950-3E0B-4968-8761-C833C56FE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8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hlink"/>
                </a:solidFill>
              </a:rPr>
              <a:t>Me llamo ___________ Clase 601</a:t>
            </a:r>
            <a:r>
              <a:rPr lang="en-US" altLang="en-US" sz="3600" kern="0" smtClean="0">
                <a:solidFill>
                  <a:schemeClr val="bg2"/>
                </a:solidFill>
              </a:rPr>
              <a:t> </a:t>
            </a:r>
            <a:br>
              <a:rPr lang="en-US" altLang="en-US" sz="3600" kern="0" smtClean="0">
                <a:solidFill>
                  <a:schemeClr val="bg2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5 de enero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144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FF3300"/>
                </a:solidFill>
              </a:rPr>
              <a:t>Propósito # 41: </a:t>
            </a:r>
            <a:r>
              <a:rPr lang="es-ES_tradnl" altLang="en-US" kern="0" smtClean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00B0F0"/>
                </a:solidFill>
              </a:rPr>
              <a:t>L.O: to learn the use &amp; form of the verb TENER</a:t>
            </a:r>
          </a:p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FF3300"/>
                </a:solidFill>
              </a:rPr>
              <a:t>Actividad Inicial:</a:t>
            </a:r>
          </a:p>
          <a:p>
            <a:r>
              <a:rPr lang="es-ES_tradnl" altLang="en-US" b="1" kern="0" smtClean="0">
                <a:solidFill>
                  <a:srgbClr val="7030A0"/>
                </a:solidFill>
              </a:rPr>
              <a:t>TOMAR </a:t>
            </a:r>
            <a:r>
              <a:rPr lang="es-ES_tradnl" altLang="en-US" b="1" u="sng" kern="0" smtClean="0">
                <a:solidFill>
                  <a:srgbClr val="7030A0"/>
                </a:solidFill>
              </a:rPr>
              <a:t>QUIZ 2: CAP. 2</a:t>
            </a:r>
            <a:endParaRPr lang="es-ES_tradnl" altLang="en-US" b="1" kern="0" smtClean="0">
              <a:solidFill>
                <a:srgbClr val="7030A0"/>
              </a:solidFill>
            </a:endParaRPr>
          </a:p>
          <a:p>
            <a:pPr marL="609600" indent="-609600"/>
            <a:r>
              <a:rPr lang="es-ES_tradnl" altLang="en-US" kern="0" smtClean="0"/>
              <a:t>Complete with the correct form of “</a:t>
            </a:r>
            <a:r>
              <a:rPr lang="es-ES_tradnl" altLang="en-US" b="1" kern="0" smtClean="0"/>
              <a:t>Ser”</a:t>
            </a: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¿_________ ustedes alumnos serios? 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5504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Copy </a:t>
            </a:r>
            <a:r>
              <a:rPr lang="en-US" dirty="0" smtClean="0"/>
              <a:t>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(1-5</a:t>
            </a:r>
            <a:r>
              <a:rPr lang="en-US" dirty="0" smtClean="0"/>
              <a:t>) p.71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147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PowerPoint Presentation</vt:lpstr>
      <vt:lpstr>Practica</vt:lpstr>
      <vt:lpstr>El verbo TENER</vt:lpstr>
      <vt:lpstr>Tarea # 41a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59</cp:revision>
  <cp:lastPrinted>2015-01-22T16:10:19Z</cp:lastPrinted>
  <dcterms:created xsi:type="dcterms:W3CDTF">2010-03-09T20:13:16Z</dcterms:created>
  <dcterms:modified xsi:type="dcterms:W3CDTF">2018-01-05T20:13:14Z</dcterms:modified>
</cp:coreProperties>
</file>